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94" r:id="rId6"/>
    <p:sldId id="295" r:id="rId7"/>
    <p:sldId id="299" r:id="rId8"/>
    <p:sldId id="317" r:id="rId9"/>
    <p:sldId id="318" r:id="rId10"/>
    <p:sldId id="319" r:id="rId11"/>
    <p:sldId id="296" r:id="rId12"/>
    <p:sldId id="304" r:id="rId13"/>
    <p:sldId id="300" r:id="rId14"/>
    <p:sldId id="309" r:id="rId15"/>
    <p:sldId id="306" r:id="rId16"/>
    <p:sldId id="305" r:id="rId17"/>
    <p:sldId id="301" r:id="rId18"/>
    <p:sldId id="260" r:id="rId19"/>
    <p:sldId id="302" r:id="rId20"/>
    <p:sldId id="310" r:id="rId21"/>
    <p:sldId id="303" r:id="rId22"/>
    <p:sldId id="283" r:id="rId23"/>
    <p:sldId id="314" r:id="rId24"/>
    <p:sldId id="289" r:id="rId25"/>
    <p:sldId id="311" r:id="rId26"/>
    <p:sldId id="312" r:id="rId27"/>
    <p:sldId id="313" r:id="rId28"/>
    <p:sldId id="315" r:id="rId29"/>
    <p:sldId id="25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0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gif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gif"  /><Relationship Id="rId3" Type="http://schemas.openxmlformats.org/officeDocument/2006/relationships/image" Target="../media/image9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gif"  /><Relationship Id="rId4" Type="http://schemas.openxmlformats.org/officeDocument/2006/relationships/image" Target="../media/image13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gif"  /><Relationship Id="rId3" Type="http://schemas.openxmlformats.org/officeDocument/2006/relationships/image" Target="../media/image15.gi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gif"  /><Relationship Id="rId3" Type="http://schemas.openxmlformats.org/officeDocument/2006/relationships/image" Target="../media/image17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gif"  /><Relationship Id="rId3" Type="http://schemas.openxmlformats.org/officeDocument/2006/relationships/image" Target="../media/image19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9255" y="3444240"/>
            <a:ext cx="3379888" cy="1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chemeClr val="bg1"/>
                </a:solidFill>
              </a:rPr>
              <a:t>31.5</a:t>
            </a:r>
            <a:r>
              <a:rPr lang="ko-KR" altLang="en-US" sz="11500" b="1">
                <a:solidFill>
                  <a:schemeClr val="bg1"/>
                </a:solidFill>
              </a:rPr>
              <a:t>˚</a:t>
            </a:r>
            <a:endParaRPr lang="ko-KR" altLang="en-US" sz="115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CDA29-88B9-493F-9A9E-0693420C764B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32763" y="1588769"/>
            <a:ext cx="9825151" cy="13049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47655"/>
            <a:ext cx="3638305" cy="4600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33293"/>
            <a:ext cx="3671162" cy="460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911407"/>
            <a:ext cx="3684098" cy="46256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27085"/>
            <a:ext cx="3614803" cy="4200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알고리즘 오류 수정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연산 부하 줄이기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endParaRPr lang="en-US" altLang="ko-KR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배틀 씬 추가 기능 작업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배경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 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툴 작업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배치한 배경 세이브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로드 기능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스테이지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챕터 제작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배틀 씬 배경 작업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프레임 최적화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원거리 유닛 버그 수정 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1816142"/>
            <a:ext cx="3664857" cy="475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배틀 씬 자료 구조 수정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캐릭터 스킬 기초 작업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상속관계 클래스들 구조 변경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아이템 추가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아이템 드래그 제어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합성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이동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장착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),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아이템 관련 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UI</a:t>
            </a:r>
            <a:endParaRPr lang="en-US" altLang="ko-KR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장착 후 합성 구현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아이템 스텟 창 구현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스킬 영역 표시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버그 수정</a:t>
            </a:r>
            <a:endParaRPr lang="en-US" altLang="ko-KR" sz="2000" b="1" spc="-15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2010326"/>
            <a:ext cx="3681476" cy="252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기본공격 이펙트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투사체 이펙트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스킬 이펙트 작업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발표자료 준비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6" y="245090"/>
            <a:ext cx="497774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최종발표 버전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269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68811" y="1911594"/>
            <a:ext cx="3208589" cy="4812883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766" y="1901703"/>
            <a:ext cx="3208589" cy="4812883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5828" y="1891811"/>
            <a:ext cx="3208589" cy="4812883"/>
          </a:xfrm>
          <a:prstGeom prst="rect">
            <a:avLst/>
          </a:prstGeom>
        </p:spPr>
      </p:pic>
      <p:sp>
        <p:nvSpPr>
          <p:cNvPr id="30" name="TextBox 6"/>
          <p:cNvSpPr txBox="1"/>
          <p:nvPr/>
        </p:nvSpPr>
        <p:spPr>
          <a:xfrm>
            <a:off x="5495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 Idle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4450741" y="1355843"/>
            <a:ext cx="3195268" cy="36627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Character&amp;Monster Attack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8377237" y="1338993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Boss Attack&amp;Skill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7618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캐릭터 애니메이션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이펙트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10431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282942" y="1694348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몬스터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장애물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맵 에디터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480" y="2523123"/>
            <a:ext cx="5709519" cy="3216631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7448624" y="1729776"/>
            <a:ext cx="3479349" cy="4876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배경 타일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3650" y="2524125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맵 에디터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375" y="2152650"/>
            <a:ext cx="7286952" cy="4105326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3902789" y="1372837"/>
            <a:ext cx="5008843" cy="482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세이브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로드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챕터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스테이지 변경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24804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4733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Battle Scene 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배틀 씬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UI,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소환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배치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27" y="1748569"/>
            <a:ext cx="3194214" cy="4826248"/>
          </a:xfrm>
          <a:prstGeom prst="rect">
            <a:avLst/>
          </a:prstGeom>
        </p:spPr>
      </p:pic>
      <p:sp>
        <p:nvSpPr>
          <p:cNvPr id="38" name="TextBox 6"/>
          <p:cNvSpPr txBox="1"/>
          <p:nvPr/>
        </p:nvSpPr>
        <p:spPr>
          <a:xfrm>
            <a:off x="4498366" y="1298643"/>
            <a:ext cx="3195268" cy="39490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뽑기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9" name="TextBox 6"/>
          <p:cNvSpPr txBox="1"/>
          <p:nvPr/>
        </p:nvSpPr>
        <p:spPr>
          <a:xfrm>
            <a:off x="8448250" y="1317360"/>
            <a:ext cx="3195268" cy="395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영웅 배치 및 스왑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57699" y="1745638"/>
            <a:ext cx="3168680" cy="4817130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67725" y="1733550"/>
            <a:ext cx="3216631" cy="48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442529" y="1547295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합성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합성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7455986" y="1439255"/>
            <a:ext cx="3479346" cy="387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정보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합성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정보창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UI)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" y="2286000"/>
            <a:ext cx="5709519" cy="32166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5075" y="2286000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전투 알고리즘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5" name="TextBox 6"/>
          <p:cNvSpPr txBox="1"/>
          <p:nvPr/>
        </p:nvSpPr>
        <p:spPr>
          <a:xfrm>
            <a:off x="1555975" y="1258537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길찾기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5360" y="1811087"/>
            <a:ext cx="3208589" cy="4812883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4200" y="1800225"/>
            <a:ext cx="3216631" cy="4824945"/>
          </a:xfrm>
          <a:prstGeom prst="rect">
            <a:avLst/>
          </a:prstGeom>
        </p:spPr>
      </p:pic>
      <p:sp>
        <p:nvSpPr>
          <p:cNvPr id="39" name="TextBox 6"/>
          <p:cNvSpPr txBox="1"/>
          <p:nvPr/>
        </p:nvSpPr>
        <p:spPr>
          <a:xfrm>
            <a:off x="6809764" y="1231801"/>
            <a:ext cx="3479349" cy="49031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타일 내 공격 가능 범위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7903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788270" y="1239487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체력 바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성급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쉴드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7374916" y="1241543"/>
            <a:ext cx="3195268" cy="39485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스킬 범위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캐릭터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UI, 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스킬 범위 표시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6150" y="1609725"/>
            <a:ext cx="3377462" cy="506619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8775" y="1619249"/>
            <a:ext cx="3352193" cy="502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2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83587" y="2529797"/>
            <a:ext cx="1323689" cy="132368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43787" y="1214709"/>
            <a:ext cx="2248213" cy="131463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198924" y="1077053"/>
            <a:ext cx="6455748" cy="31310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Unity AssetStudio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이용 리소스 추출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각각의 리소스 별로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구분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로 저장된 정보로 애니메이션 좌표 설정 및 구현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 씬과 캐릭터 공격애니메이션 부분에 사운드 추가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으로 캐릭터 기본 스텟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0927" y="1198058"/>
            <a:ext cx="2591161" cy="2890989"/>
          </a:xfrm>
          <a:prstGeom prst="rect">
            <a:avLst/>
          </a:prstGeom>
        </p:spPr>
      </p:pic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리소스 작업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사운드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24290" y="4167087"/>
            <a:ext cx="4746449" cy="1440770"/>
          </a:xfrm>
          <a:prstGeom prst="rect">
            <a:avLst/>
          </a:prstGeom>
        </p:spPr>
      </p:pic>
      <p:sp>
        <p:nvSpPr>
          <p:cNvPr id="30" name="TextBox 6"/>
          <p:cNvSpPr txBox="1"/>
          <p:nvPr/>
        </p:nvSpPr>
        <p:spPr>
          <a:xfrm>
            <a:off x="8226804" y="5882924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리소스 관리 테이블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4758" y="4264494"/>
            <a:ext cx="1774838" cy="187341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87480" y="4267434"/>
            <a:ext cx="1771897" cy="1876686"/>
          </a:xfrm>
          <a:prstGeom prst="rect">
            <a:avLst/>
          </a:prstGeom>
        </p:spPr>
      </p:pic>
      <p:sp>
        <p:nvSpPr>
          <p:cNvPr id="33" name="TextBox 6"/>
          <p:cNvSpPr txBox="1"/>
          <p:nvPr/>
        </p:nvSpPr>
        <p:spPr>
          <a:xfrm>
            <a:off x="1491898" y="6300929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스텟 자료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(JSON)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0511" y="2557824"/>
            <a:ext cx="5805489" cy="37458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A* 알고리즘은 주어진 출발 꼭짓점에서부터 목표 꼭짓점까지 가는 최단 경로를 찾아내는 그래프 탐색 알고리즘 중 하나이다.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 알고리즘은 이 휴리스틱 추정값의 순서로 목적지를 방문한다.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타일맵 위 플레이어가 갈수 있는 부분을 순차적으로 탐색하여 장애물을 판단하여 최단거리로 목적지를 찾게 하고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원거리 캐릭터들이 길이 막혀있어도 공격 가능한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범위를 탐색해서 공격 가능 범위까지 이동하여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하게 함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A* Algorithm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3796" y="1171575"/>
            <a:ext cx="5598067" cy="55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4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838835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48590"/>
            <a:ext cx="21653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en-US" altLang="ko-KR" sz="28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39FF4-DF64-4F33-8C1D-3E3A028575D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7775671" y="1796779"/>
            <a:ext cx="4229738" cy="43735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모작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전략디펜스 기반 오토체스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22.11.07~22.12.05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간단한 조작으로 출전 영웅 캐릭터를 랜덤으로 생성하고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몬스터와의 전투를 통해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성장 시키고 아이템을 획득하여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스테이지를 클리어하는 게임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SFML,Visual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Studio,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Github,SourceTree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2" name="킹갓캐슬 프로모션 _ King God Castle _ 神王城堡 _ キングゴッドキャッスル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83173" y="1776413"/>
            <a:ext cx="7519051" cy="42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66675" y="1245379"/>
            <a:ext cx="6322064" cy="465821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플러드 필 혹은 시드 필은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다차원 배열의 어떤 칸과 연결된 영역을 찾는 알고리즘이다. 게임에서 어떤 비어 있는 칸을 표시 할 지를 결정할 때에 사용된다.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캐릭터를 클릭 할때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가능한 범위가 출력되게 한다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배치된 타일영역중 장애물이 있는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위치는 출력되지 않는다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FloodFill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6050" y="1171574"/>
            <a:ext cx="5631571" cy="56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3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9669" y="2006471"/>
            <a:ext cx="5301758" cy="40495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수천수백의 오브젝트들이 게임상에서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등장하고 사라질 때, 새로 오브젝트들을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생성하고 파괴하면 메모리를 할당하고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해제하는 일이 반복되어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CPU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에 많은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부담이 가게 되기 때문에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오브젝트의 Pool 즉 웅덩이를 만들어두고, 그 웅덩이 안에서 필요할 때마다 객체를 꺼내서 사용하는 것을 뜻 한다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데미지 폰트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딜 미터기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여기서 사용한 것 들의 오브젝트의 갯수를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가늠할수 없기 때문에 최적화를 위해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ObjectPooling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사용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ObjectPooling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7913" y="1509712"/>
            <a:ext cx="5977281" cy="50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3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6885" y="3105834"/>
            <a:ext cx="1030604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시연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4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5934" y="3105834"/>
            <a:ext cx="1021080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후기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8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이벤트 모드 컨텐츠 추가 못함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변명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.....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팀장으로써 팀원들에게 적절한 분량 배분을 했어야 하는데 분량 배분에 실패함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중간에 전투씬 개발에 들어가서 개발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시간이 부족했음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7" cy="21298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로비 씬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상점 뽑기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덱 빌딩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패시브 스킬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딜 미터기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게임 플레이가 가능한 버전을 만든 후 해야 할 작업을 먼저 하는 계획을 세웠는데, 게임 플레이가 완성이 되지 않아 계획이 엎어졌다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2391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스킬 이펙트를 구현하지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자잘한 애니메이션 버그 잡지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배분된 분량을 감당하지 못하여 나머지 두 팀원에게 재 분배함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작업이 생각보다 방대한 분량에다가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오류가 나면 찾기 어려움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(ex 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I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l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을 구분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미개발 내용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7163" y="357187"/>
            <a:ext cx="748141" cy="5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119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게임 선택과 볼륨 선택 미스한게 아쉽고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컨디션 조절 실패로 인해서 짧게 끝낼수 있던 것을 질질 끈 부분이 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877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처음 하는 팀프로젝트이기 때문에 다른 팀원과 코드 스타일이 달라 적응하는데 시간이 걸렸고 극복을 했지만 좀 더 빠르게 하지 못한 점이 아쉽다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클래스 구조 볼륨이 점점 커지니 개발하는데 난항이 온점이 아쉽고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설계를 탄탄하게 하고 시작했으면 하는 아쉬움이 남음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아쉬운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4553451" y="2745457"/>
            <a:ext cx="2970798" cy="34826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4466126" y="2731770"/>
            <a:ext cx="3145448" cy="7239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팀에서 유일한 경험자였는데,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더 적극적으로 의견을 내지 않아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도움이 되지 못 한게 아쉽다.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2430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86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처음 하는 장기 팀 프로젝트라 다른 사람의 코드와 구조 스타일을 많이 배울 수 있었다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6" cy="4095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115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장기 팀 프로젝트를 진행하며 다른 사람의 코드를 내 코드에 적용 시킬 수 있게 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웬만한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파싱 오류는 짧은 시간내에 잡을 수 있게됨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배운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4541594" y="2710815"/>
            <a:ext cx="2971432" cy="944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혼자서는 경험하기 쉽지 않은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규모의 프로젝트를 진행하면서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그 동안 공부했던 것과는 다른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깊이의 이해가 생긴 것 같다.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3573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후기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823987" y="2691590"/>
            <a:ext cx="10755652" cy="265296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이제 좀 쉬고싶다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근데 아직 일주일 남았다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일간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20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시간 잤다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내 코딩 실력에 자괴감이 든다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한강물 차가운가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...?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로아가 하고싶다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쌀먹 해야 하는데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손해가 이만저만이 아니다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405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14010" y="3105834"/>
            <a:ext cx="1440180" cy="8451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000" spc="-300">
                <a:solidFill>
                  <a:schemeClr val="bg2">
                    <a:lumMod val="10000"/>
                  </a:schemeClr>
                </a:solidFill>
              </a:rPr>
              <a:t>Q&amp;A</a:t>
            </a:r>
            <a:endParaRPr lang="en-US" altLang="ko-KR" sz="50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9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70"/>
          <p:cNvSpPr txBox="1"/>
          <p:nvPr/>
        </p:nvSpPr>
        <p:spPr>
          <a:xfrm>
            <a:off x="823987" y="2691590"/>
            <a:ext cx="10755652" cy="10022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Thank you.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091565"/>
            <a:ext cx="1441450" cy="8496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>
                <a:solidFill>
                  <a:schemeClr val="bg2">
                    <a:lumMod val="25000"/>
                  </a:schemeClr>
                </a:solidFill>
              </a:rPr>
              <a:t>목차</a:t>
            </a:r>
            <a:endParaRPr lang="ko-KR" altLang="en-US" sz="5000" b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856623" y="2936557"/>
            <a:ext cx="2197092" cy="523220"/>
            <a:chOff x="856623" y="2936557"/>
            <a:chExt cx="2197092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856623" y="2967335"/>
              <a:ext cx="387342" cy="450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8586" y="2936557"/>
              <a:ext cx="155512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계획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856623" y="3887428"/>
            <a:ext cx="2197092" cy="511217"/>
            <a:chOff x="856623" y="2936557"/>
            <a:chExt cx="2197092" cy="511217"/>
          </a:xfrm>
        </p:grpSpPr>
        <p:sp>
          <p:nvSpPr>
            <p:cNvPr id="13" name="TextBox 12"/>
            <p:cNvSpPr txBox="1"/>
            <p:nvPr/>
          </p:nvSpPr>
          <p:spPr>
            <a:xfrm>
              <a:off x="856623" y="2967335"/>
              <a:ext cx="387342" cy="4518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98586" y="2936557"/>
              <a:ext cx="1555129" cy="5112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과정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56623" y="4838299"/>
            <a:ext cx="1530342" cy="512846"/>
            <a:chOff x="856623" y="2936557"/>
            <a:chExt cx="1530342" cy="512846"/>
          </a:xfrm>
        </p:grpSpPr>
        <p:sp>
          <p:nvSpPr>
            <p:cNvPr id="16" name="TextBox 15"/>
            <p:cNvSpPr txBox="1"/>
            <p:nvPr/>
          </p:nvSpPr>
          <p:spPr>
            <a:xfrm>
              <a:off x="856623" y="2967335"/>
              <a:ext cx="387342" cy="4439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98586" y="2936557"/>
              <a:ext cx="888379" cy="5128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시연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86010" y="6588607"/>
            <a:ext cx="2215487" cy="219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856623" y="4869077"/>
            <a:ext cx="387342" cy="44396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3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835008" y="5745011"/>
            <a:ext cx="389907" cy="4443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4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1476971" y="5714233"/>
            <a:ext cx="888379" cy="51284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후기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40143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535" y="3105834"/>
            <a:ext cx="201167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계획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0600" y="83165"/>
            <a:ext cx="19202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+mn-ea"/>
              </a:rPr>
              <a:t>개발 계획</a:t>
            </a:r>
            <a:endParaRPr lang="ko-KR" altLang="en-US" sz="3600" spc="-3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74" y="140555"/>
            <a:ext cx="8729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</a:rPr>
              <a:t>Part 1, 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363" y="1314674"/>
            <a:ext cx="3287028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6363" y="1314672"/>
            <a:ext cx="3287028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56502" y="1333723"/>
            <a:ext cx="3360296" cy="5221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66313" y="1361813"/>
            <a:ext cx="3268710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235190" y="1437237"/>
            <a:ext cx="1429373" cy="36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56502" y="1314672"/>
            <a:ext cx="3360296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306033" y="1429645"/>
            <a:ext cx="1461234" cy="35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서진석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566313" y="1316018"/>
            <a:ext cx="3268710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411460" y="1430991"/>
            <a:ext cx="1578416" cy="36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한상화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8688" y="1951278"/>
            <a:ext cx="3136817" cy="340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맵 에디터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이동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전투 알고리즘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챕터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스테이지 레벨 디자인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(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기획반과의 협업위해 개발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).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JSON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으로 타일 정보 가져와서 직접 제작할수 있는 맵 에디터 구현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캐릭터 클릭시 공격 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A*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알고리즘 이용 최단거리 길찾기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FloodFill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이용해서 캐릭터 선택시 공격범위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공격범위 안에 적과 장애물 판별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미개발 부분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이벤트 모드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85264" y="1951621"/>
            <a:ext cx="2908605" cy="3837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배틀씬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 관련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에서 마우스 휠 입력을 통한 화면이동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씬 이동시 화면 스크롤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클릭시 스텟정보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하단 버튼을 이용한 소환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전투 시작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소환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판매시 재화 변동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버튼 충돌처리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미개발 부분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로비 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상점 뽑기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패시브 스킬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덱 빌딩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내 상점 시스템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875784" y="1972041"/>
            <a:ext cx="2694602" cy="3360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 애니메이션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이펙트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배경음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효과음관련 작업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관련 자료 수집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플레이어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몬스터 전반적인 애니메이션 구현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각 캐릭터별 스텟 수치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작성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전투씬 배경음악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각 캐릭터 별 공격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재화 상승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미개발 부분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스킬 이펙트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8" name="TextBox 5"/>
          <p:cNvSpPr txBox="1"/>
          <p:nvPr/>
        </p:nvSpPr>
        <p:spPr>
          <a:xfrm>
            <a:off x="805840" y="660176"/>
            <a:ext cx="542900" cy="29238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분업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84697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2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9085" y="3105834"/>
            <a:ext cx="385952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과정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마일스톤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).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8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95280"/>
            <a:ext cx="3638305" cy="4509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80918"/>
            <a:ext cx="3671162" cy="4517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959032"/>
            <a:ext cx="3684098" cy="4534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74710"/>
            <a:ext cx="3614803" cy="3743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배치 연구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 배열 클래스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툴 클래스 작업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타일 배치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툴 이미지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타일 오브젝트로 변경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에디터 씬 몬스터 이미지 출력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충돌처리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2054267"/>
            <a:ext cx="3664857" cy="435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씬 클래스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타이틀 씬 작업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타이틀 씬 수정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로비 씬 배경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view 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세팅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리소스 매니저 작업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로비 씬 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HUD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하단 탭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상단 자원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성문 탭 버튼 추가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배틀 씬 작업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2057951"/>
            <a:ext cx="3681476" cy="313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리소스 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CSV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작업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플레이어 애니메이션 구현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몬스터 애니메이션 구현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몬스터 이동처리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배틀 씬 임시 타일 배치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7" y="245090"/>
            <a:ext cx="213929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1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76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28605"/>
            <a:ext cx="3638305" cy="466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14243"/>
            <a:ext cx="3671162" cy="46723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892357"/>
            <a:ext cx="3684098" cy="46891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08035"/>
            <a:ext cx="3614803" cy="313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에디터 씬 타일 배치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챕터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스테이지 구체화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에디터 관련 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JSON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편집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세이브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로드 기능  추가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알고리즘 구현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전투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길 찾기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)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1806617"/>
            <a:ext cx="3664857" cy="471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마우스 휠 입력 구현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( 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뽑기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드래그 이동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로비▶배틀 데이터 전송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랜덤 출력 기반 캐릭터 뽑기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매니저 이용 몬스터 소환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스테이지이동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 기반 환경 구성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1991276"/>
            <a:ext cx="3681476" cy="252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타일 위에 캐릭터 생성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이동 애니메이션 처리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타일 단위 이동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종류 추가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6" y="245090"/>
            <a:ext cx="497774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중간발표 버전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9435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66705"/>
            <a:ext cx="3638305" cy="4480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52343"/>
            <a:ext cx="3671162" cy="4488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930457"/>
            <a:ext cx="3684098" cy="45043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46135"/>
            <a:ext cx="3614803" cy="252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알고리즘 배틀 씬 적용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알고리즘 점검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FloodFill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이용 하여 전투 구체화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배틀 씬 작업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2025692"/>
            <a:ext cx="3664857" cy="252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자료구조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읽어오는 부분 구현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클릭 시 정보창 구현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점검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2029376"/>
            <a:ext cx="3681476" cy="313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애니메이션(공격, 이동, 대기)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플레이어/몬스터 스펙 자료 정리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공격 이펙트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스킬 이펙트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7" y="245090"/>
            <a:ext cx="213929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3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185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969</ep:Words>
  <ep:PresentationFormat>와이드스크린</ep:PresentationFormat>
  <ep:Paragraphs>325</ep:Paragraphs>
  <ep:Slides>29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2020-10-04T10:36:58.000</dcterms:created>
  <dc:creator>Yu Saebyeol</dc:creator>
  <cp:lastModifiedBy>상화</cp:lastModifiedBy>
  <dcterms:modified xsi:type="dcterms:W3CDTF">2022-12-06T06:13:20.141</dcterms:modified>
  <cp:revision>102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